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9" r:id="rId5"/>
    <p:sldId id="271" r:id="rId6"/>
    <p:sldId id="273" r:id="rId7"/>
    <p:sldId id="27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90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79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6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6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99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73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1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90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89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8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FFB59-7726-4880-A3A0-246522D18D76}" type="datetimeFigureOut">
              <a:rPr lang="fr-FR" smtClean="0"/>
              <a:t>25/07/2012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2C84-3B38-4414-83E2-3B2C587A4E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11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JONQUERES</dc:creator>
  <cp:lastModifiedBy>Mathieu JONQUERES</cp:lastModifiedBy>
  <cp:revision>9</cp:revision>
  <dcterms:created xsi:type="dcterms:W3CDTF">2012-07-25T14:25:06Z</dcterms:created>
  <dcterms:modified xsi:type="dcterms:W3CDTF">2012-07-25T14:43:21Z</dcterms:modified>
</cp:coreProperties>
</file>